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9" d="100"/>
          <a:sy n="29" d="100"/>
        </p:scale>
        <p:origin x="3523" y="3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-i-k-y-01/NM2.0/tree/main/task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/>
              <a:t>CALENDAR SCHEDULAR</a:t>
            </a:r>
            <a:endParaRPr sz="22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3D49BD1-6409-EFC7-75F3-473D37E1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36925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our app’s frontend using React.js for more real time interactive experience of the user of the app</a:t>
            </a:r>
          </a:p>
          <a:p>
            <a:pPr marL="133350" marR="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01198" y="309000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38048-6377-5F22-AEF9-079ED6AD3566}"/>
              </a:ext>
            </a:extLst>
          </p:cNvPr>
          <p:cNvSpPr txBox="1"/>
          <p:nvPr/>
        </p:nvSpPr>
        <p:spPr>
          <a:xfrm>
            <a:off x="748145" y="900545"/>
            <a:ext cx="7155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Design frontend using React.js for interactive experience u</a:t>
            </a: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sing react components 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Backend connections are done using API calls.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E8FE4-7D1D-0DF3-7CD4-78FD78BA85AF}"/>
              </a:ext>
            </a:extLst>
          </p:cNvPr>
          <p:cNvSpPr txBox="1"/>
          <p:nvPr/>
        </p:nvSpPr>
        <p:spPr>
          <a:xfrm>
            <a:off x="748145" y="3555313"/>
            <a:ext cx="707967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With the help of React.js, we have successfully developed the frontend of our calendar scheduler app. Now it is more interactive and dynamic to give a better usage of the app.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https://github.com/v-i-k-y-01/NM2.0/tree/main/task3</a:t>
            </a:r>
            <a:endParaRPr lang="en-IN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268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 SemiBold</vt:lpstr>
      <vt:lpstr>Montserrat ExtraBold</vt:lpstr>
      <vt:lpstr>EB Garamond ExtraBold</vt:lpstr>
      <vt:lpstr>Noto Sans Symbols</vt:lpstr>
      <vt:lpstr>Arial</vt:lpstr>
      <vt:lpstr>Arial</vt:lpstr>
      <vt:lpstr>EB Garamond</vt:lpstr>
      <vt:lpstr>Public Sans</vt:lpstr>
      <vt:lpstr>EB Garamond Medium</vt:lpstr>
      <vt:lpstr>Times New Roman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6</cp:revision>
  <dcterms:created xsi:type="dcterms:W3CDTF">2020-08-13T11:21:46Z</dcterms:created>
  <dcterms:modified xsi:type="dcterms:W3CDTF">2023-11-10T07:02:38Z</dcterms:modified>
</cp:coreProperties>
</file>